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5" r:id="rId2"/>
    <p:sldId id="261" r:id="rId3"/>
    <p:sldId id="260" r:id="rId4"/>
    <p:sldId id="263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5" d="100"/>
          <a:sy n="65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r"/>
            <a:r>
              <a:rPr lang="en-US" smtClean="0">
                <a:solidFill>
                  <a:srgbClr val="00B0F0"/>
                </a:solidFill>
              </a:rPr>
              <a:t>30/11/17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24b:</a:t>
            </a:r>
          </a:p>
          <a:p>
            <a:pPr marL="0" indent="0">
              <a:buNone/>
            </a:pPr>
            <a:r>
              <a:rPr lang="es-ES_tradnl" altLang="en-US" sz="2400" i="1" dirty="0">
                <a:solidFill>
                  <a:srgbClr val="00B050"/>
                </a:solidFill>
              </a:rPr>
              <a:t>L.O.: To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the</a:t>
            </a:r>
            <a:r>
              <a:rPr lang="es-ES_tradnl" altLang="en-US" sz="2400" i="1" dirty="0">
                <a:solidFill>
                  <a:srgbClr val="00B05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form</a:t>
            </a:r>
            <a:r>
              <a:rPr lang="es-ES_tradnl" altLang="en-US" sz="2400" i="1" dirty="0">
                <a:solidFill>
                  <a:srgbClr val="00B050"/>
                </a:solidFill>
              </a:rPr>
              <a:t> and use of presente tense –ER/-IR </a:t>
            </a:r>
            <a:r>
              <a:rPr lang="es-ES_tradnl" altLang="en-US" sz="2400" i="1" dirty="0" err="1">
                <a:solidFill>
                  <a:srgbClr val="00B050"/>
                </a:solidFill>
              </a:rPr>
              <a:t>verbs</a:t>
            </a:r>
            <a:endParaRPr lang="es-ES_tradnl" altLang="en-US" sz="24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Conjugate the following verbs. 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Then, write an original sentence with each verb. </a:t>
            </a:r>
            <a:r>
              <a:rPr lang="en-US" i="1" dirty="0" smtClean="0">
                <a:solidFill>
                  <a:schemeClr val="accent4"/>
                </a:solidFill>
              </a:rPr>
              <a:t>(make sure the verb is conjugated)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4"/>
                </a:solidFill>
              </a:rPr>
              <a:t>Beber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i="1" dirty="0" smtClean="0">
                <a:solidFill>
                  <a:schemeClr val="accent4"/>
                </a:solidFill>
              </a:rPr>
              <a:t>(to drink)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4"/>
                </a:solidFill>
              </a:rPr>
              <a:t>Comer </a:t>
            </a:r>
            <a:r>
              <a:rPr lang="en-US" i="1" dirty="0" smtClean="0">
                <a:solidFill>
                  <a:schemeClr val="accent4"/>
                </a:solidFill>
              </a:rPr>
              <a:t>(to eat)</a:t>
            </a:r>
            <a:endParaRPr lang="en-US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4"/>
                </a:solidFill>
              </a:rPr>
              <a:t>Abrir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i="1" dirty="0" smtClean="0">
                <a:solidFill>
                  <a:schemeClr val="accent4"/>
                </a:solidFill>
              </a:rPr>
              <a:t>(to open)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4"/>
                </a:solidFill>
              </a:rPr>
              <a:t>Escribir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i="1" dirty="0" smtClean="0">
                <a:solidFill>
                  <a:schemeClr val="accent4"/>
                </a:solidFill>
              </a:rPr>
              <a:t>(to write)</a:t>
            </a:r>
            <a:endParaRPr lang="en-US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5562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II-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&amp; redo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new </a:t>
            </a:r>
            <a:r>
              <a:rPr lang="es-ES_tradnl" altLang="en-US" dirty="0" err="1" smtClean="0"/>
              <a:t>subject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María vive en California.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asiste a una escuela publica. </a:t>
            </a:r>
            <a:r>
              <a:rPr lang="es-ES_tradnl" altLang="en-US" sz="2200" i="1" dirty="0"/>
              <a:t>(su hermano y ella)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aprende español en la escuela.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lee y escribe mucho. </a:t>
            </a:r>
            <a:r>
              <a:rPr lang="es-ES_tradnl" altLang="en-US" sz="2200" i="1" dirty="0"/>
              <a:t>(sus amigas)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 veces ella ve la televisión. </a:t>
            </a:r>
            <a:r>
              <a:rPr lang="es-ES_tradnl" altLang="en-US" sz="2200" i="1" dirty="0"/>
              <a:t>(ellas)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8229600" cy="5638800"/>
          </a:xfrm>
        </p:spPr>
        <p:txBody>
          <a:bodyPr/>
          <a:lstStyle/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Escucha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33</a:t>
            </a:r>
          </a:p>
          <a:p>
            <a:pPr lvl="1"/>
            <a:endParaRPr lang="en-US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</p:txBody>
      </p:sp>
      <p:graphicFrame>
        <p:nvGraphicFramePr>
          <p:cNvPr id="8222" name="Group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19982317"/>
              </p:ext>
            </p:extLst>
          </p:nvPr>
        </p:nvGraphicFramePr>
        <p:xfrm>
          <a:off x="1752600" y="2422208"/>
          <a:ext cx="5486400" cy="2454592"/>
        </p:xfrm>
        <a:graphic>
          <a:graphicData uri="http://schemas.openxmlformats.org/drawingml/2006/table">
            <a:tbl>
              <a:tblPr/>
              <a:tblGrid>
                <a:gridCol w="2821577"/>
                <a:gridCol w="2664823"/>
              </a:tblGrid>
              <a:tr h="4429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More than one 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1242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endParaRPr lang="en-US" altLang="en-US" sz="3600" dirty="0" smtClean="0"/>
          </a:p>
          <a:p>
            <a:endParaRPr lang="en-US" altLang="en-US" sz="3600" dirty="0"/>
          </a:p>
          <a:p>
            <a:endParaRPr lang="en-US" altLang="en-US" sz="3600" dirty="0"/>
          </a:p>
          <a:p>
            <a:r>
              <a:rPr lang="en-US" altLang="en-US" sz="3600" dirty="0" smtClean="0"/>
              <a:t>WORKBOOK:</a:t>
            </a:r>
            <a:endParaRPr lang="en-US" altLang="en-US" dirty="0"/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dirty="0" smtClean="0"/>
              <a:t>4.8</a:t>
            </a:r>
            <a:endParaRPr lang="en-US" altLang="en-US" dirty="0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3810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TEACHER ORAL PARTS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Ejercicio</a:t>
            </a:r>
            <a:r>
              <a:rPr lang="en-US" u="sng" dirty="0" smtClean="0"/>
              <a:t> 1 </a:t>
            </a:r>
            <a:r>
              <a:rPr lang="en-US" dirty="0" smtClean="0"/>
              <a:t>p. 137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Jose lee el </a:t>
            </a:r>
            <a:r>
              <a:rPr lang="en-US" dirty="0" err="1" smtClean="0"/>
              <a:t>libro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Comen</a:t>
            </a:r>
            <a:r>
              <a:rPr lang="en-US" dirty="0" smtClean="0"/>
              <a:t> en el </a:t>
            </a:r>
            <a:r>
              <a:rPr lang="en-US" dirty="0" err="1" smtClean="0"/>
              <a:t>comedor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Recibe</a:t>
            </a:r>
            <a:r>
              <a:rPr lang="en-US" dirty="0" smtClean="0"/>
              <a:t> un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electronico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Abren</a:t>
            </a:r>
            <a:r>
              <a:rPr lang="en-US" dirty="0" smtClean="0"/>
              <a:t> el menu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casa </a:t>
            </a:r>
            <a:r>
              <a:rPr lang="en-US" dirty="0" err="1" smtClean="0"/>
              <a:t>privada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20677</TotalTime>
  <Words>183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30/11/17</vt:lpstr>
      <vt:lpstr>Ejercicios</vt:lpstr>
      <vt:lpstr>Ejercicios:</vt:lpstr>
      <vt:lpstr>PowerPoint Presentation</vt:lpstr>
      <vt:lpstr>TEACHER ORAL PARTS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46</cp:revision>
  <cp:lastPrinted>2016-12-06T13:48:35Z</cp:lastPrinted>
  <dcterms:created xsi:type="dcterms:W3CDTF">2011-03-10T02:59:13Z</dcterms:created>
  <dcterms:modified xsi:type="dcterms:W3CDTF">2017-11-30T18:31:01Z</dcterms:modified>
</cp:coreProperties>
</file>